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6" r:id="rId6"/>
    <p:sldId id="260" r:id="rId7"/>
    <p:sldId id="267" r:id="rId8"/>
    <p:sldId id="261" r:id="rId9"/>
    <p:sldId id="271" r:id="rId10"/>
    <p:sldId id="272" r:id="rId11"/>
    <p:sldId id="262" r:id="rId12"/>
    <p:sldId id="273" r:id="rId13"/>
    <p:sldId id="263" r:id="rId14"/>
    <p:sldId id="264" r:id="rId15"/>
    <p:sldId id="265" r:id="rId16"/>
    <p:sldId id="268" r:id="rId17"/>
    <p:sldId id="269" r:id="rId18"/>
    <p:sldId id="270" r:id="rId1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79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78452A7-D5E2-C258-1E01-E0134F0053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00BD31F0-3BA8-7118-EF89-D857084D35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BBE5E15-8697-3D23-9B44-A2D0C725F7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AC542-D023-4C3C-80DB-66AD1F11A016}" type="datetimeFigureOut">
              <a:rPr lang="ru-RU" smtClean="0"/>
              <a:t>18.06.2024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FE60FE2-AB58-B68C-C15F-79BC5295B5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62844D0-44DA-CF95-9A7E-AE88805D4D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88C3B-7A44-4B38-AF7C-AFBA3E2C3CF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521718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2EE0A4E-8EC6-FAC6-80F8-40311E9498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68960C41-9312-D005-F962-798F23B8DD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606DE1D-0DED-B689-BF7C-A9CFE4A7F7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AC542-D023-4C3C-80DB-66AD1F11A016}" type="datetimeFigureOut">
              <a:rPr lang="ru-RU" smtClean="0"/>
              <a:t>18.06.2024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A740BF0-3E27-E2AD-4D23-54ACA86F3C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F702BB2-D137-E0F7-AF11-50F6C7F9AE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88C3B-7A44-4B38-AF7C-AFBA3E2C3CF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433693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2FEF9A36-42DA-92C1-BF03-E120D81DCDD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EE15F94E-2578-6A2C-C089-493B9066BA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107EFA1-0030-223E-B9F4-0452B6CDC1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AC542-D023-4C3C-80DB-66AD1F11A016}" type="datetimeFigureOut">
              <a:rPr lang="ru-RU" smtClean="0"/>
              <a:t>18.06.2024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315310A-7E56-56C2-DA90-E469B09C08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514BBA3-50E1-2A8E-4A75-DE72BCF197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88C3B-7A44-4B38-AF7C-AFBA3E2C3CF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138585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C8FEF34-6986-E732-CD61-125879B94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3A979F9-09C5-3625-ACCB-6E6AA34DBF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0951AC9-E6F2-FA46-CBFF-2C4D3397E0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AC542-D023-4C3C-80DB-66AD1F11A016}" type="datetimeFigureOut">
              <a:rPr lang="ru-RU" smtClean="0"/>
              <a:t>18.06.2024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7ABDF51-EC48-0949-82AF-382FE9DBC5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25AEC78-5A67-AAB2-78D8-E6DC61C46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88C3B-7A44-4B38-AF7C-AFBA3E2C3CF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202618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692B8D0-AFBF-9B01-3D4F-3293639DF3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9245504-F2D9-715E-579D-778BFF87D1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5E2DD07-36B9-F23B-5138-1BFB6E3990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AC542-D023-4C3C-80DB-66AD1F11A016}" type="datetimeFigureOut">
              <a:rPr lang="ru-RU" smtClean="0"/>
              <a:t>18.06.2024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1DC1D13-0EE2-FBC5-B669-DA7FB9D94F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2AC1CC7-5D6E-3CE4-9F67-ACB91EB92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88C3B-7A44-4B38-AF7C-AFBA3E2C3CF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364172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B855D47-F56D-66BA-7202-096B2E81A1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0E1858F-9287-E5FC-385B-6B3C1C335E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1BF54A6-53E7-32DB-C725-7D39861A08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FEAAB8A-F818-389F-0C2C-180766D9DF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AC542-D023-4C3C-80DB-66AD1F11A016}" type="datetimeFigureOut">
              <a:rPr lang="ru-RU" smtClean="0"/>
              <a:t>18.06.2024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54B9E38-3A34-B44F-59BB-61100CE818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E807B2C-C3CB-74CF-F3AB-FB782244D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88C3B-7A44-4B38-AF7C-AFBA3E2C3CF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154635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BBBFB1-6D9C-25C7-FB8B-DED05A464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8352C22-1C6C-D288-1EF3-761F31C68B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3141DCA2-3C15-4441-83D2-838BA20B93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EEA9BF30-0C93-D985-0EE0-348BE876BDE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7E6CAE52-8E25-7AA7-2401-64030F3DC6D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17BD6C78-9ECE-DA97-610B-ECC8196067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AC542-D023-4C3C-80DB-66AD1F11A016}" type="datetimeFigureOut">
              <a:rPr lang="ru-RU" smtClean="0"/>
              <a:t>18.06.2024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B6DD5C85-9451-58B5-C5A0-DA446E04A0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69B909E3-0CF5-DBA8-4E8E-5189E801C9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88C3B-7A44-4B38-AF7C-AFBA3E2C3CF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714042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A1EF958-16E6-42E7-C0C9-333E589A40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F0D9EEC1-6250-4B6B-EA53-920758B330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AC542-D023-4C3C-80DB-66AD1F11A016}" type="datetimeFigureOut">
              <a:rPr lang="ru-RU" smtClean="0"/>
              <a:t>18.06.2024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FECE576D-2028-DFB3-56A1-F0199CA5DB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CC92C437-1E4B-BEF9-6B8D-8F15C5811E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88C3B-7A44-4B38-AF7C-AFBA3E2C3CF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422264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E4F7658F-8E4E-5A55-6613-CB1797669F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AC542-D023-4C3C-80DB-66AD1F11A016}" type="datetimeFigureOut">
              <a:rPr lang="ru-RU" smtClean="0"/>
              <a:t>18.06.2024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144080EA-16F4-441D-F0A2-5B2A9F5AA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DAD89A6-2642-F0E7-313A-9DFD922B5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88C3B-7A44-4B38-AF7C-AFBA3E2C3CF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31162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70F0068-3009-D1FF-DEA9-CB4784FF5B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80500E3-F018-4218-E5F8-331A3D9FEB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C2FA8F2-3ED2-EEE8-0BAB-A3E9F5E75A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C9C095C-46E6-6C94-0731-8727AEF69F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AC542-D023-4C3C-80DB-66AD1F11A016}" type="datetimeFigureOut">
              <a:rPr lang="ru-RU" smtClean="0"/>
              <a:t>18.06.2024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4252877-F851-3793-44D2-D9AF58E0BC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5040859-ACF3-C23A-C345-421EDB34AC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88C3B-7A44-4B38-AF7C-AFBA3E2C3CF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859714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34C5F94-AB0E-FE77-1EA5-B57C5A779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721A0854-7403-028B-880C-D3998611C7F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33DFDDE-EDB4-A3DE-4494-6E1BC19E4F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1FBF959-B085-3FCC-3541-62B1408459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AC542-D023-4C3C-80DB-66AD1F11A016}" type="datetimeFigureOut">
              <a:rPr lang="ru-RU" smtClean="0"/>
              <a:t>18.06.2024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44DBA78-5A05-B3E8-7098-1B7C2A4F40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2D9FA2F-7C74-B05A-7398-31A00471B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88C3B-7A44-4B38-AF7C-AFBA3E2C3CF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927297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6B98E66-B42A-EC30-AAC3-598BC86CF1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21A0656-9C83-0F9C-9258-FB31C14BF4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7430D93-A721-6122-D22B-9A8ED526BF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7AC542-D023-4C3C-80DB-66AD1F11A016}" type="datetimeFigureOut">
              <a:rPr lang="ru-RU" smtClean="0"/>
              <a:t>18.06.2024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504271D-60A2-1503-BC8B-F3A1FF73F1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AF9EAF8-558D-F004-A8BC-931714F766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B88C3B-7A44-4B38-AF7C-AFBA3E2C3CF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428646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F2CBCC7-EEB4-39DF-B6BF-05C2CBEB94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9069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8F3CCFE-D315-BCD1-33F6-EE8D9473EA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4800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66CA2D1-3709-1306-BFDB-DE3A1E6BD2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5258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1CC7930-1FA8-1CA2-61AD-B27A7C4B4A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6659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56B2297-8EE0-960B-F693-2E132AA05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7090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FCA3623-D5D7-5591-93F1-5B5ED1C031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6917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7C0C04B-4069-BBD1-7E9C-72903A076F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0037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BC9D102-3E81-7FD0-57FE-969907F45F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2815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817B9C5-DE60-CAF2-B1CB-A8A17DE7AD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5861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1DB162F-3AED-0731-B562-502B0C3F11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941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E761D0E-D830-2070-E6BA-E39A577BE1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2781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AF943E5-6E7A-3346-1D71-CA5DBFE0C1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0649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0B73293-51CC-2E1C-6C2E-B3CC916A9F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2474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DAC6F69-1939-9AD2-C5C1-5F7E84549D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B8A08E24-028A-C704-C4F1-91677A3AE7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35" y="2766861"/>
            <a:ext cx="3899379" cy="3262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8715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CCB9460-B37C-904A-9C8D-738C345AE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5026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B15C8E4-1EA9-1BCF-B9BF-E6016FC24B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8048991-D920-422E-E54C-2023B99930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69" y="2760275"/>
            <a:ext cx="3974471" cy="3261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2417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052E987-0935-A9B2-AD32-41351E4213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6573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C70EB87-E652-8766-520A-6FAF7D5E78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333162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195</TotalTime>
  <Words>0</Words>
  <Application>Microsoft Office PowerPoint</Application>
  <PresentationFormat>Широкоэкранный</PresentationFormat>
  <Paragraphs>0</Paragraphs>
  <Slides>18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Сергей Штанько</dc:creator>
  <cp:lastModifiedBy>Сергей Штанько</cp:lastModifiedBy>
  <cp:revision>8</cp:revision>
  <dcterms:created xsi:type="dcterms:W3CDTF">2024-06-06T20:24:11Z</dcterms:created>
  <dcterms:modified xsi:type="dcterms:W3CDTF">2024-06-18T21:18:01Z</dcterms:modified>
</cp:coreProperties>
</file>